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layout/>
    </c:title>
    <c:plotArea>
      <c:layout>
        <c:manualLayout>
          <c:layoutTarget val="inner"/>
          <c:xMode val="edge"/>
          <c:yMode val="edge"/>
          <c:x val="6.7153153301517804E-2"/>
          <c:y val="7.2356372120151641E-2"/>
          <c:w val="0.91491973382236869"/>
          <c:h val="0.807086759988334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一週間にとれた牛乳の量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日</c:v>
                </c:pt>
                <c:pt idx="1">
                  <c:v>月</c:v>
                </c:pt>
                <c:pt idx="2">
                  <c:v>火</c:v>
                </c:pt>
                <c:pt idx="3">
                  <c:v>水</c:v>
                </c:pt>
                <c:pt idx="4">
                  <c:v>木</c:v>
                </c:pt>
                <c:pt idx="5">
                  <c:v>金</c:v>
                </c:pt>
                <c:pt idx="6">
                  <c:v>土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</c:v>
                </c:pt>
                <c:pt idx="1">
                  <c:v>12</c:v>
                </c:pt>
                <c:pt idx="2">
                  <c:v>15</c:v>
                </c:pt>
                <c:pt idx="3">
                  <c:v>16</c:v>
                </c:pt>
                <c:pt idx="4">
                  <c:v>14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</c:ser>
        <c:axId val="52998528"/>
        <c:axId val="53000064"/>
      </c:barChart>
      <c:catAx>
        <c:axId val="52998528"/>
        <c:scaling>
          <c:orientation val="minMax"/>
        </c:scaling>
        <c:axPos val="b"/>
        <c:tickLblPos val="nextTo"/>
        <c:crossAx val="53000064"/>
        <c:crosses val="autoZero"/>
        <c:auto val="1"/>
        <c:lblAlgn val="ctr"/>
        <c:lblOffset val="100"/>
      </c:catAx>
      <c:valAx>
        <c:axId val="53000064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52998528"/>
        <c:crosses val="autoZero"/>
        <c:crossBetween val="between"/>
        <c:majorUnit val="1"/>
        <c:minorUnit val="1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43D7-AD20-4292-BE3F-20267F3E4EAF}" type="datetimeFigureOut">
              <a:rPr kumimoji="1" lang="ja-JP" altLang="en-US" smtClean="0"/>
              <a:t>2009/5/22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BF85-1D1D-4BBD-A5C7-DD91315D1D9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グラフ 5"/>
          <p:cNvGraphicFramePr/>
          <p:nvPr/>
        </p:nvGraphicFramePr>
        <p:xfrm>
          <a:off x="357158" y="0"/>
          <a:ext cx="850109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039" t="23438" r="26367" b="17969"/>
          <a:stretch>
            <a:fillRect/>
          </a:stretch>
        </p:blipFill>
        <p:spPr bwMode="auto">
          <a:xfrm>
            <a:off x="357158" y="214290"/>
            <a:ext cx="8501090" cy="637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1428728" y="928670"/>
            <a:ext cx="400072" cy="8239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85058" y="1755446"/>
            <a:ext cx="400072" cy="823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2000" y="1500174"/>
            <a:ext cx="400072" cy="252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572000" y="1500174"/>
            <a:ext cx="400072" cy="252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643570" y="1785926"/>
            <a:ext cx="400072" cy="252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669420" y="1785926"/>
            <a:ext cx="402910" cy="51530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715272" y="1214422"/>
            <a:ext cx="42288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928794" y="2214554"/>
            <a:ext cx="5724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ＤＦ特太ゴシック体" pitchFamily="1" charset="-128"/>
              </a:rPr>
              <a:t>すべて１５Ｌに</a:t>
            </a:r>
            <a:endParaRPr lang="en-US" altLang="ja-JP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ＤＦ特太ゴシック体" pitchFamily="1" charset="-128"/>
            </a:endParaRPr>
          </a:p>
          <a:p>
            <a:pPr algn="ctr"/>
            <a:r>
              <a:rPr lang="ja-JP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ＤＦ特太ゴシック体" pitchFamily="1" charset="-128"/>
              </a:rPr>
              <a:t>することができる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ＤＦ特太ゴシック体" pitchFamily="1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28860" y="4357694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ＤＦ特太ゴシック体" pitchFamily="1" charset="-128"/>
              </a:rPr>
              <a:t>ならす＝平均</a:t>
            </a:r>
            <a:endParaRPr lang="ja-JP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ＤＦ特太ゴシック体" pitchFamily="1" charset="-128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286248" y="4000504"/>
            <a:ext cx="857256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新篠津小学校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Owner</cp:lastModifiedBy>
  <cp:revision>10</cp:revision>
  <dcterms:created xsi:type="dcterms:W3CDTF">2009-05-22T06:52:10Z</dcterms:created>
  <dcterms:modified xsi:type="dcterms:W3CDTF">2009-05-22T08:28:27Z</dcterms:modified>
</cp:coreProperties>
</file>